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332893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Also,modern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dance is added while the most important part of traditional dance is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kept,which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suits the taste of people today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可知，现代英歌舞在保留传统舞蹈最重要部分的同时，加入了现代舞蹈元素。故选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66196"/>
            <a:ext cx="11485848" cy="1753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a change in today’s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Yingge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dance?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Putting on facial makeup.	B. Including men in the team.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Wearing traditional costumes.	D. Borrowing from modern dance.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50470" y="176882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64836"/>
            <a:ext cx="11485848" cy="1684244"/>
          </a:xfrm>
          <a:solidFill>
            <a:srgbClr val="E8F6FD"/>
          </a:solidFill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主要介绍了英歌舞的历史、表演形式和现代变化。短文引导学生了解英歌舞。英歌舞作为明代起源的传统艺术形式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被列入国家级非物质文化遗产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成为岭南文化的重要符号。阅读短文可以培养学生的思维品质和文化意识。</a:t>
            </a:r>
            <a:endParaRPr lang="zh-CN" altLang="en-US" dirty="0"/>
          </a:p>
        </p:txBody>
      </p:sp>
      <p:pic>
        <p:nvPicPr>
          <p:cNvPr id="3" name="素养考向.eps" descr="id:214748849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2627436"/>
            <a:ext cx="1880870" cy="368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52752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主要介绍了英歌舞的历史、表演形式和现代变化。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960885"/>
            <a:ext cx="1917070" cy="4681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462" y="1268760"/>
            <a:ext cx="10785488" cy="14409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118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Yingge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dance,also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named “Dance of the Heroes”, has a history dating back to the Ming Dynasty. It is a folk art form that mixes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opera,dance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martial arts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武术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It is quite popular in Guangdong Province in south China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Puning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home to over 100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Yingge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teams. In 2006,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Puning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Yingge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dance was listed as part of China’s national intangible cultural heritage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非物质文化遗产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Yingge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dance usually gets inspiration from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Margin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China’s Four Great Classical Novels. During major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festivals,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sound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Yingge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drums fills cities and villages. The dancers wear colorful traditional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costumes, put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beautiful facial makeup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化妆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dance joyfully. When watching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dance, 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always feel the spirit of fighting for the good besides a lively air with energy and youth.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746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Typically,in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Yingge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dance,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lead dancer acts like a snake as the snake means being flexible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灵活的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wise, which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gives the dance deep cultural importance. Holding a cloth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snake,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lead dancer copies the snake’s movements. When he makes his way through the dance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team,he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guides the team’s direction. His fine steps and skillful movements make him the focus of the performance.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performances,dancers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hold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Yingge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sticks at their mid-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points, waving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forming the shape of number 8. At the same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 their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fingers create continuous movements.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Moreover, each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dancer jumps sideways and hits the sticks to the drum beats as if they are riding a horse. Their heads and bodies move naturally to the beat too.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04864"/>
            <a:ext cx="11485848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Traditionally,only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adult men could join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Yingge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teams.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Yingge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dance has greeted both men and women.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 modern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dance is added while the most important part of traditional dance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kept, which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suits the taste of people today.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8232"/>
            <a:ext cx="11485848" cy="2861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we know about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Yingge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dance?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It comes from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Puning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It mixes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opera,dance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magic.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It enjoys great popularity in south China.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It belongs to the world intangible cultural heritage.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50470" y="158085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424297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“It is quite popular in Guangdong Province in south China”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可知，英歌舞在中国南方的广东省很受欢迎。故选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3062967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watching the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dance,people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always feel the spirit of fighting for the good besides a lively air with energy and youth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可知，观看舞蹈时，除了充满活力和青春的活泼气息外，人们总能感受到为美好而奋斗的精神。故选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0231"/>
            <a:ext cx="11485848" cy="1753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people feel when enjoying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Yingge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dance?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dream to get young.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 hope for looking good.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 love for classical music.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 spirit of fighting for the good.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50470" y="1502855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332893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“Holding a cloth snake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When he makes his way through the dance team,he also guides the team’s direction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可知，领舞者手持布蛇，在舞蹈队伍中穿行并引导队伍方向。故选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66196"/>
            <a:ext cx="11485848" cy="1753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about the lead dancer is true?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He holds a cloth dragon.	B. He dances through the team.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He dresses up like a snake.	D. He copies teammates’ action.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59287" y="1768820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495015"/>
            <a:ext cx="11485848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代词指代题。根据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“During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performances,dancers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hold the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Yingge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sticks at their mid-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points, waving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them and forming the shape of number 8”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可知，在表演中，舞者们手持英歌棒的中段，挥舞着它们，形成数字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的形状，所以此处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them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指代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英歌棒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72243"/>
            <a:ext cx="11485848" cy="230695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932045" algn="l"/>
                <a:tab pos="7019925" algn="l"/>
                <a:tab pos="96310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What does the underlined word “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Paragraph 4 most probably refer to?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 sticks.	B. The heads.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 fingers.	D. The performances.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97022" y="1406720"/>
            <a:ext cx="3425894" cy="41194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50470" y="137486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 dirty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3648</Words>
  <Application>WPS 演示</Application>
  <PresentationFormat>自定义</PresentationFormat>
  <Paragraphs>58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單行道</cp:lastModifiedBy>
  <cp:revision>459</cp:revision>
  <dcterms:created xsi:type="dcterms:W3CDTF">2020-11-06T05:24:00Z</dcterms:created>
  <dcterms:modified xsi:type="dcterms:W3CDTF">2025-09-18T02:53:06Z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